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9" autoAdjust="0"/>
    <p:restoredTop sz="94718" autoAdjust="0"/>
  </p:normalViewPr>
  <p:slideViewPr>
    <p:cSldViewPr>
      <p:cViewPr>
        <p:scale>
          <a:sx n="69" d="100"/>
          <a:sy n="69" d="100"/>
        </p:scale>
        <p:origin x="-546" y="-13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3FEFC2-C162-4705-A80B-08FF1308E020}" type="datetimeFigureOut">
              <a:rPr lang="en-US" smtClean="0"/>
              <a:t>11/14/2011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4DAE50-4729-4909-BEE9-4DA6D9C98A7D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wheel spokes="1"/>
    <p:sndAc>
      <p:stSnd>
        <p:snd r:embed="rId1" name="laser.wav"/>
      </p:stSnd>
    </p:sndAc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3FEFC2-C162-4705-A80B-08FF1308E020}" type="datetimeFigureOut">
              <a:rPr lang="en-US" smtClean="0"/>
              <a:t>11/14/2011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4DAE50-4729-4909-BEE9-4DA6D9C98A7D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wheel spokes="1"/>
    <p:sndAc>
      <p:stSnd>
        <p:snd r:embed="rId1" name="laser.wav"/>
      </p:stSnd>
    </p:sndAc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3FEFC2-C162-4705-A80B-08FF1308E020}" type="datetimeFigureOut">
              <a:rPr lang="en-US" smtClean="0"/>
              <a:t>11/14/2011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4DAE50-4729-4909-BEE9-4DA6D9C98A7D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wheel spokes="1"/>
    <p:sndAc>
      <p:stSnd>
        <p:snd r:embed="rId1" name="laser.wav"/>
      </p:stSnd>
    </p:sndAc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3FEFC2-C162-4705-A80B-08FF1308E020}" type="datetimeFigureOut">
              <a:rPr lang="en-US" smtClean="0"/>
              <a:t>11/14/2011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4DAE50-4729-4909-BEE9-4DA6D9C98A7D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wheel spokes="1"/>
    <p:sndAc>
      <p:stSnd>
        <p:snd r:embed="rId1" name="laser.wav"/>
      </p:stSnd>
    </p:sndAc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3FEFC2-C162-4705-A80B-08FF1308E020}" type="datetimeFigureOut">
              <a:rPr lang="en-US" smtClean="0"/>
              <a:t>11/14/2011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4DAE50-4729-4909-BEE9-4DA6D9C98A7D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wheel spokes="1"/>
    <p:sndAc>
      <p:stSnd>
        <p:snd r:embed="rId1" name="laser.wav"/>
      </p:stSnd>
    </p:sndAc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3FEFC2-C162-4705-A80B-08FF1308E020}" type="datetimeFigureOut">
              <a:rPr lang="en-US" smtClean="0"/>
              <a:t>11/14/2011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4DAE50-4729-4909-BEE9-4DA6D9C98A7D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wheel spokes="1"/>
    <p:sndAc>
      <p:stSnd>
        <p:snd r:embed="rId1" name="laser.wav"/>
      </p:stSnd>
    </p:sndAc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3FEFC2-C162-4705-A80B-08FF1308E020}" type="datetimeFigureOut">
              <a:rPr lang="en-US" smtClean="0"/>
              <a:t>11/14/2011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4DAE50-4729-4909-BEE9-4DA6D9C98A7D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wheel spokes="1"/>
    <p:sndAc>
      <p:stSnd>
        <p:snd r:embed="rId1" name="laser.wav"/>
      </p:stSnd>
    </p:sndAc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3FEFC2-C162-4705-A80B-08FF1308E020}" type="datetimeFigureOut">
              <a:rPr lang="en-US" smtClean="0"/>
              <a:t>11/14/2011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4DAE50-4729-4909-BEE9-4DA6D9C98A7D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wheel spokes="1"/>
    <p:sndAc>
      <p:stSnd>
        <p:snd r:embed="rId1" name="laser.wav"/>
      </p:stSnd>
    </p:sndAc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3FEFC2-C162-4705-A80B-08FF1308E020}" type="datetimeFigureOut">
              <a:rPr lang="en-US" smtClean="0"/>
              <a:t>11/14/2011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4DAE50-4729-4909-BEE9-4DA6D9C98A7D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wheel spokes="1"/>
    <p:sndAc>
      <p:stSnd>
        <p:snd r:embed="rId1" name="laser.wav"/>
      </p:stSnd>
    </p:sndAc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3FEFC2-C162-4705-A80B-08FF1308E020}" type="datetimeFigureOut">
              <a:rPr lang="en-US" smtClean="0"/>
              <a:t>11/14/2011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4DAE50-4729-4909-BEE9-4DA6D9C98A7D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wheel spokes="1"/>
    <p:sndAc>
      <p:stSnd>
        <p:snd r:embed="rId1" name="laser.wav"/>
      </p:stSnd>
    </p:sndAc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3FEFC2-C162-4705-A80B-08FF1308E020}" type="datetimeFigureOut">
              <a:rPr lang="en-US" smtClean="0"/>
              <a:t>11/14/2011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4DAE50-4729-4909-BEE9-4DA6D9C98A7D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wheel spokes="1"/>
    <p:sndAc>
      <p:stSnd>
        <p:snd r:embed="rId1" name="laser.wav"/>
      </p:stSnd>
    </p:sndAc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3FEFC2-C162-4705-A80B-08FF1308E020}" type="datetimeFigureOut">
              <a:rPr lang="en-US" smtClean="0"/>
              <a:t>11/14/2011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4DAE50-4729-4909-BEE9-4DA6D9C98A7D}" type="slidenum">
              <a:rPr lang="en-US" smtClean="0"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wheel spokes="1"/>
    <p:sndAc>
      <p:stSnd>
        <p:snd r:embed="rId13" name="laser.wav"/>
      </p:stSnd>
    </p:sndAc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0"/>
            <a:ext cx="8686800" cy="3600451"/>
          </a:xfrm>
        </p:spPr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sz="9600" b="1" u="sng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DARTH PAPER STRIKES BACK</a:t>
            </a:r>
            <a:endParaRPr lang="en-US" sz="9600" b="1" u="sng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90600" y="3581400"/>
            <a:ext cx="7848600" cy="2590800"/>
          </a:xfrm>
        </p:spPr>
        <p:txBody>
          <a:bodyPr>
            <a:normAutofit fontScale="92500" lnSpcReduction="10000"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r>
              <a:rPr lang="en-US" sz="6000" b="1" dirty="0" smtClean="0">
                <a:ln/>
                <a:solidFill>
                  <a:schemeClr val="accent3"/>
                </a:solidFill>
              </a:rPr>
              <a:t>BY </a:t>
            </a:r>
            <a:r>
              <a:rPr lang="en-US" sz="6000" b="1" i="1" dirty="0" smtClean="0">
                <a:ln/>
                <a:solidFill>
                  <a:schemeClr val="accent3"/>
                </a:solidFill>
              </a:rPr>
              <a:t>TOM ANGLEBERGER</a:t>
            </a:r>
          </a:p>
          <a:p>
            <a:r>
              <a:rPr lang="en-US" sz="6000" b="1" i="1" dirty="0" smtClean="0">
                <a:ln/>
                <a:solidFill>
                  <a:schemeClr val="accent3"/>
                </a:solidFill>
              </a:rPr>
              <a:t>PRESENTATION BY ZACH H.</a:t>
            </a:r>
            <a:endParaRPr lang="en-US" sz="6000" b="1" dirty="0">
              <a:ln/>
              <a:solidFill>
                <a:schemeClr val="accent3"/>
              </a:solidFill>
            </a:endParaRPr>
          </a:p>
        </p:txBody>
      </p:sp>
    </p:spTree>
  </p:cSld>
  <p:clrMapOvr>
    <a:masterClrMapping/>
  </p:clrMapOvr>
  <p:transition spd="slow">
    <p:wheel spokes="1"/>
    <p:sndAc>
      <p:stSnd>
        <p:snd r:embed="rId2" name="laser.wav"/>
      </p:stSnd>
    </p:sndAc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en-US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GENRE</a:t>
            </a:r>
            <a:endParaRPr lang="en-US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>
              <a:buNone/>
            </a:pPr>
            <a:r>
              <a:rPr lang="en-US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The genre of this book is hilarious fiction.</a:t>
            </a:r>
            <a:endParaRPr lang="en-US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</p:cSld>
  <p:clrMapOvr>
    <a:masterClrMapping/>
  </p:clrMapOvr>
  <p:transition spd="slow">
    <p:wheel spokes="1"/>
    <p:sndAc>
      <p:stSnd>
        <p:snd r:embed="rId2" name="laser.wav"/>
      </p:stSnd>
    </p:sndAc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en-US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S</a:t>
            </a:r>
            <a:r>
              <a:rPr lang="en-US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ummary</a:t>
            </a:r>
            <a:endParaRPr lang="en-US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>
              <a:buNone/>
            </a:pPr>
            <a:r>
              <a:rPr lang="en-US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The book is funny in certain parts.  It is a sequel of the strange case of origami YODA.  It is a dark time in McGuire middle school. Dwight has been kicked out of school.</a:t>
            </a:r>
          </a:p>
        </p:txBody>
      </p:sp>
    </p:spTree>
  </p:cSld>
  <p:clrMapOvr>
    <a:masterClrMapping/>
  </p:clrMapOvr>
  <p:transition spd="slow">
    <p:wheel spokes="1"/>
    <p:sndAc>
      <p:stSnd>
        <p:snd r:embed="rId2" name="laser.wav"/>
      </p:stSnd>
    </p:sndAc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en-US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R</a:t>
            </a:r>
            <a:r>
              <a:rPr lang="en-US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ecommendation</a:t>
            </a:r>
            <a:endParaRPr lang="en-US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371600"/>
            <a:ext cx="8229600" cy="4525963"/>
          </a:xfrm>
        </p:spPr>
        <p:txBody>
          <a:bodyPr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>
              <a:buNone/>
            </a:pPr>
            <a:r>
              <a:rPr lang="en-US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I would recommend this book to mark because he loves origami books.</a:t>
            </a:r>
            <a:endParaRPr lang="en-US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</p:cSld>
  <p:clrMapOvr>
    <a:masterClrMapping/>
  </p:clrMapOvr>
  <p:transition spd="slow">
    <p:wheel spokes="1"/>
    <p:sndAc>
      <p:stSnd>
        <p:snd r:embed="rId2" name="laser.wav"/>
      </p:stSnd>
    </p:sndAc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r>
              <a:rPr lang="en-US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Pictures</a:t>
            </a:r>
            <a:endParaRPr lang="en-US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pic>
        <p:nvPicPr>
          <p:cNvPr id="4" name="Content Placeholder 3" descr="battle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219200" y="1524000"/>
            <a:ext cx="6796617" cy="5151579"/>
          </a:xfrm>
        </p:spPr>
      </p:pic>
    </p:spTree>
  </p:cSld>
  <p:clrMapOvr>
    <a:masterClrMapping/>
  </p:clrMapOvr>
  <p:transition spd="slow">
    <p:wheel spokes="1"/>
    <p:sndAc>
      <p:stSnd>
        <p:snd r:embed="rId2" name="laser.wav"/>
      </p:stSnd>
    </p:sndAc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Pictures 2</a:t>
            </a:r>
            <a:endParaRPr lang="en-US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pic>
        <p:nvPicPr>
          <p:cNvPr id="4" name="Content Placeholder 3" descr="darth paper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447800" y="1676400"/>
            <a:ext cx="5851191" cy="4834731"/>
          </a:xfrm>
        </p:spPr>
      </p:pic>
    </p:spTree>
  </p:cSld>
  <p:clrMapOvr>
    <a:masterClrMapping/>
  </p:clrMapOvr>
  <p:transition spd="slow">
    <p:wheel spokes="1"/>
    <p:sndAc>
      <p:stSnd>
        <p:snd r:embed="rId2" name="laser.wav"/>
      </p:stSnd>
    </p:sndAc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B</a:t>
            </a:r>
            <a:r>
              <a:rPr lang="en-US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onus</a:t>
            </a:r>
            <a:endParaRPr lang="en-US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My favorite part  was when it showed the monkey being mean.</a:t>
            </a:r>
          </a:p>
          <a:p>
            <a:pPr>
              <a:buNone/>
            </a:pPr>
            <a:r>
              <a:rPr lang="en-US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I felt a surge of hilarity come over me.</a:t>
            </a:r>
            <a:endParaRPr lang="en-US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>
    <p:wheel spokes="1"/>
    <p:sndAc>
      <p:stSnd>
        <p:snd r:embed="rId2" name="laser.wav"/>
      </p:stSnd>
    </p:sndAc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</TotalTime>
  <Words>101</Words>
  <Application>Microsoft Office PowerPoint</Application>
  <PresentationFormat>On-screen Show (4:3)</PresentationFormat>
  <Paragraphs>14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DARTH PAPER STRIKES BACK</vt:lpstr>
      <vt:lpstr>GENRE</vt:lpstr>
      <vt:lpstr>Summary</vt:lpstr>
      <vt:lpstr>Recommendation</vt:lpstr>
      <vt:lpstr>Pictures</vt:lpstr>
      <vt:lpstr>Pictures 2</vt:lpstr>
      <vt:lpstr>Bonus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DARTH PAPER STRIKES BACK</dc:title>
  <dc:creator>Chris Hafner</dc:creator>
  <cp:lastModifiedBy>Chris Hafner</cp:lastModifiedBy>
  <cp:revision>3</cp:revision>
  <dcterms:created xsi:type="dcterms:W3CDTF">2011-11-14T23:03:22Z</dcterms:created>
  <dcterms:modified xsi:type="dcterms:W3CDTF">2011-11-14T23:47:12Z</dcterms:modified>
</cp:coreProperties>
</file>